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6D0B3-7EE9-E6AF-C84A-A9342CB94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A38D96-7A2B-DB95-FD4B-A7313C004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E75260-3E1D-7C07-92FE-9C69DFCD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581FCA-D9FF-4147-899C-063B20514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DF8113-3B3E-1F35-7153-0D26C78C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9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C540D-7A46-35C9-EB9E-1346F407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41CB77-100B-C55A-6FD0-5494548E1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CC24F7-4E7C-0C88-A36C-EEB6465D1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3E9B55-E6CA-6826-D68E-882DF9C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FC87CF-0E63-75D2-1D50-95397C44C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95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34E9E3C-7B42-AD30-249A-E4533310C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A19737-9919-5594-0647-3C03598DC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E3A11E-97EA-186D-24A5-86560241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7D65B2-166A-7916-69E9-EF04201E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22BBBF-91A2-8C69-6092-8E404D21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07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9DE20-589A-BEDC-2D67-3414A2433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839CB-237D-F005-F36B-D4E2834EA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6951DF-8275-0D82-ACF0-F1946516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3FB21A-54EF-3687-4EFF-7F8BD31C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371C-511D-A5D8-6E92-71BA4D58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00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FD933-4E4A-DE1C-CD87-75C831895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311E57-F496-2535-4647-412CA471B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4731E-616D-B401-E72B-40DD0F76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CF815-9761-8787-9922-2E60ED52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8D694A-FFA8-8053-3288-EC862391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70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A5F04-68ED-71C7-84AF-233A8A32A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98E0C-FFA2-7B4E-EF19-89C5055F8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DF97BA-BBB3-8E9F-D843-13DF0B7F7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AD7E74-5B79-DF31-0952-DFC05F0CA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D7A862-6CE2-BE83-F073-7376A825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56C9C9-8BAD-9F64-2B1D-7D8C0418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6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24FBD-2940-EBB5-3417-6CCB5530A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BDF082-B17A-FA9A-0582-0AC1CA76E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C54C6D-DA89-7BC6-2449-590DFD235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34A59C2-0651-4FF3-3E7A-3F0EDAD451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3B06D9-AF54-53A2-5247-BF4978503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C6722F-E2A3-4311-6EFD-562FE450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94211DA-9FE8-975D-A772-FBF187358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75B9456-D9E2-5A2C-73BF-50A8985C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92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E070D-BCDE-981E-0857-C19EB05F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1140D80-2A51-7FD3-EC01-8B585182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785A57-BAAD-05C1-239C-58C9C330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0A606F-B68F-E21F-465E-0B42C906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8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FB44E5-B248-8C01-EE78-E8BF46F7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B93145-17E5-2254-5DBE-EAB1AED3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3199E4-6100-D41C-1F69-6DE8AE07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64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209FC-648E-AFE8-D938-AA0AC4EB2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F1D432-A52A-B064-B158-C11859164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00CC1E-048E-DCC6-3D06-8A04ECC08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9F0D00-E5B7-ED25-7564-C2ED5171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EF5052-6E7C-24CD-E595-266472A2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C12090-4A85-F5FA-7B52-E3626885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1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0902B-1479-C55B-5B90-00C57CA7E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880868-E6A7-181E-E44E-512DF2F65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508D9F-084B-FEDC-DED6-2D8DAD8AF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A7E016-052C-06CA-5224-BD7D34E1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95C6EC-E122-147C-8A38-D12A599A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52D819-5425-78FF-6404-A5379294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4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0C9745-EEB3-F9AE-ADBA-8CB24B5A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CA8839-1766-CB37-6956-0E6947B40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9A363-8C19-887C-A832-0D8BDA9EE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C7C73-A590-488D-B306-A544C16775F5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31464B-B23F-5A27-B5A3-A838A0C97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CBAC46-179A-15BE-4EF6-43628B158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C3F8E-FD02-46A2-B58A-F9758B17B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8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06A4B-6F3F-D27C-6657-277ABA6A9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025" y="-35632"/>
            <a:ext cx="10818391" cy="1853145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Lucida Handwriting" panose="03010101010101010101" pitchFamily="66" charset="0"/>
              </a:rPr>
              <a:t>5. Ročník memoriálu Jaromíra Honse o železného hasiče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7B84F0-1D11-87B9-12F2-96253D9F5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291" y="5235529"/>
            <a:ext cx="4572000" cy="1342824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latin typeface="Bahnschrift Condensed" panose="020B0502040204020203" pitchFamily="34" charset="0"/>
              </a:rPr>
              <a:t>Datum a místo konání soutěže:</a:t>
            </a:r>
          </a:p>
          <a:p>
            <a:pPr algn="l"/>
            <a:r>
              <a:rPr lang="cs-CZ" sz="1800" dirty="0">
                <a:latin typeface="Bahnschrift Condensed" panose="020B0502040204020203" pitchFamily="34" charset="0"/>
              </a:rPr>
              <a:t>19.4.2025 Hostomice ulice Mlýnská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55C9940-54F9-DDC0-A643-8CE73DA4BC6C}"/>
              </a:ext>
            </a:extLst>
          </p:cNvPr>
          <p:cNvSpPr txBox="1"/>
          <p:nvPr/>
        </p:nvSpPr>
        <p:spPr>
          <a:xfrm>
            <a:off x="4643021" y="6264961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Bahnschrift Condensed" panose="020B0502040204020203" pitchFamily="34" charset="0"/>
              </a:rPr>
              <a:t>Soutěž je součástí TFA Ligy severu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3020D5C-9CCB-1718-C048-46E30E169D36}"/>
              </a:ext>
            </a:extLst>
          </p:cNvPr>
          <p:cNvSpPr txBox="1"/>
          <p:nvPr/>
        </p:nvSpPr>
        <p:spPr>
          <a:xfrm>
            <a:off x="6897950" y="5235529"/>
            <a:ext cx="473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Bahnschrift Condensed" panose="020B0502040204020203" pitchFamily="34" charset="0"/>
              </a:rPr>
              <a:t>Časový harmonogram: prezence 7:30-8:45 hodin</a:t>
            </a:r>
          </a:p>
          <a:p>
            <a:r>
              <a:rPr lang="cs-CZ" dirty="0">
                <a:latin typeface="Bahnschrift Condensed" panose="020B0502040204020203" pitchFamily="34" charset="0"/>
              </a:rPr>
              <a:t>                                      zahájení 9:00 hodin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6948B64-3527-A730-A2F1-AAACF3079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9882">
            <a:off x="850523" y="2060772"/>
            <a:ext cx="2257425" cy="29432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C3AB505-1337-726C-1F4F-C7AFEC153D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019" y="2647508"/>
            <a:ext cx="3109958" cy="207330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566BD10-234D-CD0A-B2B2-8B58D33D8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0997">
            <a:off x="8437207" y="2081972"/>
            <a:ext cx="2260509" cy="294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303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Bahnschrift Condensed</vt:lpstr>
      <vt:lpstr>Calibri</vt:lpstr>
      <vt:lpstr>Calibri Light</vt:lpstr>
      <vt:lpstr>Lucida Handwriting</vt:lpstr>
      <vt:lpstr>Motiv Office</vt:lpstr>
      <vt:lpstr>5. Ročník memoriálu Jaromíra Honse o železného hasiče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jsdhhostomice@gmail.com</dc:creator>
  <cp:lastModifiedBy>jsdhhostomice@gmail.com</cp:lastModifiedBy>
  <cp:revision>2</cp:revision>
  <dcterms:created xsi:type="dcterms:W3CDTF">2025-03-20T17:00:45Z</dcterms:created>
  <dcterms:modified xsi:type="dcterms:W3CDTF">2025-03-20T17:08:12Z</dcterms:modified>
</cp:coreProperties>
</file>